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106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09-May-26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4622" b="2941"/>
          <a:stretch/>
        </p:blipFill>
        <p:spPr>
          <a:xfrm>
            <a:off x="31750" y="76200"/>
            <a:ext cx="16256000" cy="9067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4622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4202"/>
          <a:stretch/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4622"/>
          <a:stretch/>
        </p:blipFill>
        <p:spPr>
          <a:xfrm>
            <a:off x="0" y="38100"/>
            <a:ext cx="16256000" cy="9029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378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b="7143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Dr/Ahmed Mustafa</dc:creator>
  <cp:lastModifiedBy>Dr/Ahmed Mustafa</cp:lastModifiedBy>
  <cp:revision>11</cp:revision>
  <dcterms:created xsi:type="dcterms:W3CDTF">2006-08-16T00:00:00Z</dcterms:created>
  <dcterms:modified xsi:type="dcterms:W3CDTF">2026-05-09T09:39:15Z</dcterms:modified>
</cp:coreProperties>
</file>